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8EAC327-424A-48E2-8D9F-AFCD9DE182F0}">
          <p14:sldIdLst>
            <p14:sldId id="256"/>
            <p14:sldId id="257"/>
            <p14:sldId id="258"/>
            <p14:sldId id="259"/>
            <p14:sldId id="262"/>
            <p14:sldId id="264"/>
            <p14:sldId id="263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8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1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4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9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6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0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3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8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4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0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101B-CFC8-4FBE-9240-D021A8C85EBC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4E760-20CB-4B01-902A-F2D402F0F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1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90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Adsorption Simulations on Metal-Organic Frameworks for Air Separation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05826"/>
            <a:ext cx="9144000" cy="243137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Sean McIntyre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Bin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26th Annual Arizona/NASA Undergraduate Research Symposium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Sheraton Phoenix Airport Hotel Tempe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April 22, 2017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72803"/>
            <a:ext cx="12192000" cy="11921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4486"/>
            <a:ext cx="4211392" cy="66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924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Metal-organic frameworks are novel porous adsorbents that can be used for gas separation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 kind of building blocks: metal centers and organic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linkers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can we design metal-organic frameworks (MOFs) that preferentially adsorb oxygen over nitrogen?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415" y="3675327"/>
            <a:ext cx="3386858" cy="30281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51848" y="3675327"/>
            <a:ext cx="65542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Use knowledge of chemistry to assemble optimized structures to serve this purpose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Problem: millions of combinations of building blocks are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Solution: molecular simulations!</a:t>
            </a:r>
          </a:p>
        </p:txBody>
      </p:sp>
    </p:spTree>
    <p:extLst>
      <p:ext uri="{BB962C8B-B14F-4D97-AF65-F5344CB8AC3E}">
        <p14:creationId xmlns:p14="http://schemas.microsoft.com/office/powerpoint/2010/main" val="118250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Assess the accuracy of generic force fields to describe the interactions between oxygen/nitrogen and MOFs</a:t>
            </a: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Emphasis on…</a:t>
            </a:r>
          </a:p>
          <a:p>
            <a:pPr lvl="2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Ability to distinguish between nitrogen-selective and oxygen-selective physical adsorption in MOFs using pure oxygen and nitrogen adsorption isotherms</a:t>
            </a:r>
          </a:p>
          <a:p>
            <a:pPr lvl="2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Ability to detect chemical adsorption of oxygen in MOFs based on heat of adsorption data</a:t>
            </a:r>
          </a:p>
        </p:txBody>
      </p:sp>
    </p:spTree>
    <p:extLst>
      <p:ext uri="{BB962C8B-B14F-4D97-AF65-F5344CB8AC3E}">
        <p14:creationId xmlns:p14="http://schemas.microsoft.com/office/powerpoint/2010/main" val="188401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Grand Canonical Monte Carlo (GCMC) adsorption simulations were executed using RASPA molecular software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Structural data of the material were defined using crystallographic information files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Universal force field and DREIDING force field parameters were utilized for atomistic interactions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Non-bonding van der Waals and electrostatic parameters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is the conventional approach for adsorption simulations in MOFs</a:t>
            </a:r>
          </a:p>
        </p:txBody>
      </p:sp>
    </p:spTree>
    <p:extLst>
      <p:ext uri="{BB962C8B-B14F-4D97-AF65-F5344CB8AC3E}">
        <p14:creationId xmlns:p14="http://schemas.microsoft.com/office/powerpoint/2010/main" val="14064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63322" y="1440343"/>
            <a:ext cx="3713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UMCM-1 (Zn metal +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btb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ligand)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93319" y="1440343"/>
            <a:ext cx="3572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MOF-177 (Zn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metal +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btb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ligand)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5318" y="1809675"/>
            <a:ext cx="5773643" cy="3737172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7260528" y="5450204"/>
            <a:ext cx="3837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Li, Y., et al.; Gas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Adsorption and Storage in Metal-Organic Framework MOF-177;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Langmuir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2007, 23, 12937-12944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9675"/>
            <a:ext cx="5909525" cy="3727647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1040545" y="5979104"/>
            <a:ext cx="10778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Particularly accurate prediction of isotherms for these MOFs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01051" y="5450204"/>
            <a:ext cx="3837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Mu, B., et al.; Gas Adsorption Study on Mesoporous Metal-Organic Framework UMCM-1; J. Phys. Chem. C 2010, 114, 6464–6471.</a:t>
            </a:r>
          </a:p>
        </p:txBody>
      </p:sp>
    </p:spTree>
    <p:extLst>
      <p:ext uri="{BB962C8B-B14F-4D97-AF65-F5344CB8AC3E}">
        <p14:creationId xmlns:p14="http://schemas.microsoft.com/office/powerpoint/2010/main" val="133330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8353" y="5344159"/>
            <a:ext cx="3837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Bloch, E.D., et al; Selective Binding of O2 over N2 in a Redox-Active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Metal-Organic Framework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with Open Iron(II) Coordination Sites; J. Am. Chem. Soc. 2011, 133, 14814–14822.</a:t>
            </a:r>
            <a:endParaRPr lang="en-US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1653" y="1203315"/>
            <a:ext cx="3785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MOF-74 (Fe metal +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dobdc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ligand)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77785" y="1203315"/>
            <a:ext cx="3489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UiO-66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metal +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bdc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ligand)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304" y="5873033"/>
            <a:ext cx="6321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Reported heat of adsorption of MOF-74: -41 kJ/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Simulation heat of adsorption: -12 kJ/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38572" y="5888953"/>
            <a:ext cx="4593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Nitrogen selectivity not predicted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671" y="1597026"/>
            <a:ext cx="5585189" cy="398490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03382" y="5390798"/>
            <a:ext cx="3837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Piscopo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C.G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., et al.;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Positive effect of the fluorine moiety on the oxygen storage capacity of UiO-66 metal–organic frameworks; New J. Chem., 2016, 40, 8220–224.</a:t>
            </a:r>
            <a:endParaRPr lang="en-US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968" y="1509443"/>
            <a:ext cx="5474682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4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8504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Generic force fields adequately predicted physical adsorption of various MOFs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force fields must be modified in order to screen for nitrogen-selectivity or oxygen chemisorption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Future work will involve the development and comparison of more advanced force field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Goal to propose a computationally-efficient means of screening for nitrogen-selectivity and chemisorption in MOFs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0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Bin Mu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Bohan Shan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Tom Sharp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Desiree Crawl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School for Engineering of Matter, Transport, and Energy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NASA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NASA Space Grant Research Fellowship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49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90139"/>
            <a:ext cx="12192000" cy="1325563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0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476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Adsorption Simulations on Metal-Organic Frameworks for Air Separation</vt:lpstr>
      <vt:lpstr>Introduction</vt:lpstr>
      <vt:lpstr>Objectives</vt:lpstr>
      <vt:lpstr>Methods</vt:lpstr>
      <vt:lpstr>Results</vt:lpstr>
      <vt:lpstr>Results</vt:lpstr>
      <vt:lpstr>Conclusion</vt:lpstr>
      <vt:lpstr>Acknowledgements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</dc:creator>
  <cp:lastModifiedBy>sim</cp:lastModifiedBy>
  <cp:revision>56</cp:revision>
  <dcterms:created xsi:type="dcterms:W3CDTF">2017-03-31T00:15:24Z</dcterms:created>
  <dcterms:modified xsi:type="dcterms:W3CDTF">2017-04-08T05:25:40Z</dcterms:modified>
</cp:coreProperties>
</file>